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58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57" autoAdjust="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877A-FBE5-4EC2-8FC1-03557C80E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8920-17D3-4A6F-9FB6-49F9A520B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877A-FBE5-4EC2-8FC1-03557C80E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8920-17D3-4A6F-9FB6-49F9A520B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877A-FBE5-4EC2-8FC1-03557C80E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8920-17D3-4A6F-9FB6-49F9A520B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877A-FBE5-4EC2-8FC1-03557C80E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8920-17D3-4A6F-9FB6-49F9A520B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877A-FBE5-4EC2-8FC1-03557C80E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8920-17D3-4A6F-9FB6-49F9A520B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877A-FBE5-4EC2-8FC1-03557C80E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8920-17D3-4A6F-9FB6-49F9A520B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877A-FBE5-4EC2-8FC1-03557C80E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8920-17D3-4A6F-9FB6-49F9A520B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877A-FBE5-4EC2-8FC1-03557C80E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8920-17D3-4A6F-9FB6-49F9A520B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877A-FBE5-4EC2-8FC1-03557C80E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8920-17D3-4A6F-9FB6-49F9A520B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877A-FBE5-4EC2-8FC1-03557C80E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8920-17D3-4A6F-9FB6-49F9A520B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877A-FBE5-4EC2-8FC1-03557C80E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8920-17D3-4A6F-9FB6-49F9A520B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3877A-FBE5-4EC2-8FC1-03557C80E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88920-17D3-4A6F-9FB6-49F9A520BB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hyperlink" Target="http://xpu.studystone.com/" TargetMode="Externa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进击的美少女\AppData\Local\Microsoft\Windows\INetCache\Content.Word\1.jp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30" y="2829831"/>
            <a:ext cx="1858478" cy="19863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344306" y="1688067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第一步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zh-CN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学生打开微信扫描该二维码</a:t>
            </a:r>
            <a:endParaRPr lang="zh-CN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C:\Users\进击的美少女\AppData\Local\Microsoft\Windows\INetCache\Content.Word\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15" y="2818130"/>
            <a:ext cx="1705610" cy="28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2412704" y="1688067"/>
            <a:ext cx="263144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第二步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zh-CN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以下</a:t>
            </a:r>
            <a:r>
              <a:rPr lang="zh-CN" altLang="zh-CN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页面输入“浙江外国语学院”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zh-CN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并点击“搜索”</a:t>
            </a:r>
            <a:endParaRPr lang="zh-CN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40291" y="1692503"/>
            <a:ext cx="140716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第三步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直接点击“注册”</a:t>
            </a:r>
            <a:endParaRPr lang="zh-CN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93380" y="1692503"/>
            <a:ext cx="232537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第四步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完善以下信息并点击“下一步”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881677" y="1688068"/>
            <a:ext cx="15601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第五步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注册成功并登陆账号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en-US" altLang="zh-CN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进入项目界面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箭头: 右 18"/>
          <p:cNvSpPr/>
          <p:nvPr/>
        </p:nvSpPr>
        <p:spPr>
          <a:xfrm>
            <a:off x="2305084" y="3571915"/>
            <a:ext cx="409144" cy="2770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箭头: 右 21"/>
          <p:cNvSpPr/>
          <p:nvPr/>
        </p:nvSpPr>
        <p:spPr>
          <a:xfrm>
            <a:off x="4670961" y="3571920"/>
            <a:ext cx="409144" cy="277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箭头: 右 22"/>
          <p:cNvSpPr/>
          <p:nvPr/>
        </p:nvSpPr>
        <p:spPr>
          <a:xfrm>
            <a:off x="7097673" y="3571919"/>
            <a:ext cx="409144" cy="277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箭头: 右 23"/>
          <p:cNvSpPr/>
          <p:nvPr/>
        </p:nvSpPr>
        <p:spPr>
          <a:xfrm>
            <a:off x="9382110" y="3571918"/>
            <a:ext cx="409144" cy="277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985779" y="298328"/>
            <a:ext cx="408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学生</a:t>
            </a:r>
            <a:r>
              <a:rPr lang="zh-CN" altLang="en-US" b="1" dirty="0"/>
              <a:t>账号激活</a:t>
            </a:r>
            <a:r>
              <a:rPr lang="zh-CN" altLang="en-US" dirty="0"/>
              <a:t>流程说明</a:t>
            </a:r>
            <a:endParaRPr lang="zh-CN" altLang="en-US" dirty="0"/>
          </a:p>
        </p:txBody>
      </p:sp>
      <p:pic>
        <p:nvPicPr>
          <p:cNvPr id="2" name="图片 1" descr="微信图片_201710201541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510" y="2829560"/>
            <a:ext cx="1744980" cy="3181985"/>
          </a:xfrm>
          <a:prstGeom prst="rect">
            <a:avLst/>
          </a:prstGeom>
        </p:spPr>
      </p:pic>
      <p:pic>
        <p:nvPicPr>
          <p:cNvPr id="3" name="图片 2" descr="微信图片_201710201541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455" y="2829560"/>
            <a:ext cx="1811020" cy="3221355"/>
          </a:xfrm>
          <a:prstGeom prst="rect">
            <a:avLst/>
          </a:prstGeom>
        </p:spPr>
      </p:pic>
      <p:pic>
        <p:nvPicPr>
          <p:cNvPr id="8" name="图片 7" descr="微信图片_201710201541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385" y="2818130"/>
            <a:ext cx="1701800" cy="30276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70506" y="279856"/>
            <a:ext cx="408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学生</a:t>
            </a:r>
            <a:r>
              <a:rPr lang="zh-CN" altLang="en-US" b="1" dirty="0"/>
              <a:t>申请项目预报名</a:t>
            </a:r>
            <a:r>
              <a:rPr lang="zh-CN" altLang="en-US" dirty="0"/>
              <a:t>流程说明</a:t>
            </a:r>
            <a:endParaRPr lang="zh-CN" altLang="en-US" dirty="0"/>
          </a:p>
        </p:txBody>
      </p:sp>
      <p:sp>
        <p:nvSpPr>
          <p:cNvPr id="15" name="箭头: 右 14"/>
          <p:cNvSpPr/>
          <p:nvPr/>
        </p:nvSpPr>
        <p:spPr>
          <a:xfrm>
            <a:off x="4457003" y="3881710"/>
            <a:ext cx="409144" cy="2770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箭头: 右 15"/>
          <p:cNvSpPr/>
          <p:nvPr/>
        </p:nvSpPr>
        <p:spPr>
          <a:xfrm>
            <a:off x="7717593" y="3881709"/>
            <a:ext cx="409144" cy="2770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029219" y="1189304"/>
            <a:ext cx="1877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第一步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阅览项目并点击查看详情</a:t>
            </a:r>
            <a:endParaRPr lang="zh-CN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95649" y="1189304"/>
            <a:ext cx="12394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第二步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点击“申请项目”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805745" y="1159408"/>
            <a:ext cx="32784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第三步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申请成功仅为预报名占位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于</a:t>
            </a:r>
            <a:r>
              <a:rPr lang="en-US" altLang="zh-CN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24</a:t>
            </a: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小时内按照所示说明登陆电脑端正式报名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 descr="微信图片_201710201547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3090" y="1990725"/>
            <a:ext cx="2211070" cy="3933190"/>
          </a:xfrm>
          <a:prstGeom prst="rect">
            <a:avLst/>
          </a:prstGeom>
        </p:spPr>
      </p:pic>
      <p:pic>
        <p:nvPicPr>
          <p:cNvPr id="5" name="图片 4" descr="微信图片_201710201541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715" y="2292350"/>
            <a:ext cx="2369185" cy="4214495"/>
          </a:xfrm>
          <a:prstGeom prst="rect">
            <a:avLst/>
          </a:prstGeom>
        </p:spPr>
      </p:pic>
      <p:pic>
        <p:nvPicPr>
          <p:cNvPr id="7" name="图片 6" descr="微信图片_201710201541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385" y="1972310"/>
            <a:ext cx="2221230" cy="39516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0427" y="3091773"/>
            <a:ext cx="3065399" cy="22492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68508" y="455346"/>
            <a:ext cx="408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学生</a:t>
            </a:r>
            <a:r>
              <a:rPr lang="zh-CN" altLang="en-US" b="1" dirty="0"/>
              <a:t>电脑端确认报名</a:t>
            </a:r>
            <a:r>
              <a:rPr lang="zh-CN" altLang="en-US" dirty="0"/>
              <a:t>流程说明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201914" y="1822252"/>
            <a:ext cx="225742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第一步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进入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en-US" altLang="zh-CN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  <a:hlinkClick r:id="rId2"/>
              </a:rPr>
              <a:t>http://zisu.studystone.com/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登陆账号</a:t>
            </a:r>
            <a:endParaRPr lang="zh-CN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189939" y="1822252"/>
            <a:ext cx="278447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第二步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点击蓝色字样“个人资料”以完善信息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458296" y="1824940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第三步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填好所有信息后保存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3237865"/>
            <a:ext cx="4022090" cy="22675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130" y="3129915"/>
            <a:ext cx="4282440" cy="24834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93" y="2145701"/>
            <a:ext cx="2154503" cy="38302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289" y="2145701"/>
            <a:ext cx="2151567" cy="382500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150" y="2150921"/>
            <a:ext cx="2151567" cy="382500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170506" y="279856"/>
            <a:ext cx="408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学生</a:t>
            </a:r>
            <a:r>
              <a:rPr lang="zh-CN" altLang="en-US" b="1" dirty="0"/>
              <a:t>取消项目申请</a:t>
            </a:r>
            <a:r>
              <a:rPr lang="zh-CN" altLang="en-US" dirty="0"/>
              <a:t>流程说明</a:t>
            </a:r>
            <a:endParaRPr lang="zh-CN" altLang="en-US" dirty="0"/>
          </a:p>
        </p:txBody>
      </p:sp>
      <p:sp>
        <p:nvSpPr>
          <p:cNvPr id="27" name="箭头: 右 26"/>
          <p:cNvSpPr/>
          <p:nvPr/>
        </p:nvSpPr>
        <p:spPr>
          <a:xfrm>
            <a:off x="4415570" y="3919658"/>
            <a:ext cx="409144" cy="2770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箭头: 右 27"/>
          <p:cNvSpPr/>
          <p:nvPr/>
        </p:nvSpPr>
        <p:spPr>
          <a:xfrm>
            <a:off x="7773011" y="3923097"/>
            <a:ext cx="409144" cy="2770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348217" y="1189304"/>
            <a:ext cx="1239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第一步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进入“我的申请”</a:t>
            </a:r>
            <a:endParaRPr lang="zh-CN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520985" y="1189304"/>
            <a:ext cx="17011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第二步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选择要退出的项目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点击“退出申请”并确定</a:t>
            </a:r>
            <a:endParaRPr lang="zh-CN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562215" y="1189303"/>
            <a:ext cx="1877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第三步</a:t>
            </a: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en-US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zh-CN" altLang="en-US" sz="1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填写退出项目申请的理由</a:t>
            </a:r>
            <a:endParaRPr lang="zh-CN" altLang="zh-CN" sz="1200" b="1" kern="1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</Words>
  <Application>WPS 演示</Application>
  <PresentationFormat>宽屏</PresentationFormat>
  <Paragraphs>70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6" baseType="lpstr">
      <vt:lpstr>Arial</vt:lpstr>
      <vt:lpstr>宋体</vt:lpstr>
      <vt:lpstr>Wingdings</vt:lpstr>
      <vt:lpstr>等线</vt:lpstr>
      <vt:lpstr>Times New Roman</vt:lpstr>
      <vt:lpstr>微软雅黑</vt:lpstr>
      <vt:lpstr>Arial Unicode MS</vt:lpstr>
      <vt:lpstr>等线 Light</vt:lpstr>
      <vt:lpstr>Segoe Print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rebecca9588@163.com</dc:creator>
  <cp:lastModifiedBy>studystone</cp:lastModifiedBy>
  <cp:revision>7</cp:revision>
  <dcterms:created xsi:type="dcterms:W3CDTF">2017-09-29T12:13:00Z</dcterms:created>
  <dcterms:modified xsi:type="dcterms:W3CDTF">2017-10-20T08:00:23Z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